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netpub\wwwroot\CCS\131\grades_0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ClassList!$AE$21:$AE$26</c:f>
              <c:strCache>
                <c:ptCount val="6"/>
                <c:pt idx="0">
                  <c:v>40+</c:v>
                </c:pt>
                <c:pt idx="1">
                  <c:v>50+</c:v>
                </c:pt>
                <c:pt idx="2">
                  <c:v>60+</c:v>
                </c:pt>
                <c:pt idx="3">
                  <c:v>70+</c:v>
                </c:pt>
                <c:pt idx="4">
                  <c:v>80+</c:v>
                </c:pt>
                <c:pt idx="5">
                  <c:v>90+</c:v>
                </c:pt>
              </c:strCache>
            </c:strRef>
          </c:cat>
          <c:val>
            <c:numRef>
              <c:f>ClassList!$AF$21:$AF$26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8</c:v>
                </c:pt>
              </c:numCache>
            </c:numRef>
          </c:val>
        </c:ser>
        <c:axId val="42583552"/>
        <c:axId val="42585472"/>
      </c:barChart>
      <c:catAx>
        <c:axId val="42583552"/>
        <c:scaling>
          <c:orientation val="minMax"/>
        </c:scaling>
        <c:axPos val="b"/>
        <c:tickLblPos val="nextTo"/>
        <c:crossAx val="42585472"/>
        <c:crosses val="autoZero"/>
        <c:auto val="1"/>
        <c:lblAlgn val="ctr"/>
        <c:lblOffset val="100"/>
      </c:catAx>
      <c:valAx>
        <c:axId val="42585472"/>
        <c:scaling>
          <c:orientation val="minMax"/>
        </c:scaling>
        <c:axPos val="l"/>
        <c:majorGridlines/>
        <c:numFmt formatCode="General" sourceLinked="1"/>
        <c:tickLblPos val="nextTo"/>
        <c:crossAx val="42583552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CDD0-6621-490C-9964-4C5E9FA8D65B}" type="datetimeFigureOut">
              <a:rPr lang="en-US" smtClean="0"/>
              <a:pPr/>
              <a:t>10/8/2008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18F4F-9A6B-4D14-812F-EAF249EB4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CS 131Exam 1</a:t>
            </a:r>
            <a:br>
              <a:rPr lang="en-US" sz="3600" dirty="0" smtClean="0"/>
            </a:br>
            <a:r>
              <a:rPr lang="en-US" sz="2400" dirty="0" smtClean="0"/>
              <a:t>Range: 43-98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600200" y="2057400"/>
          <a:ext cx="5638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Go over exam and understand what you missed</a:t>
            </a:r>
          </a:p>
          <a:p>
            <a:pPr lvl="1">
              <a:buNone/>
            </a:pPr>
            <a:r>
              <a:rPr lang="en-US" sz="2000" dirty="0" smtClean="0"/>
              <a:t>If you didn’t get full credit on the program, try it again</a:t>
            </a:r>
          </a:p>
          <a:p>
            <a:pPr>
              <a:buNone/>
            </a:pPr>
            <a:r>
              <a:rPr lang="en-US" sz="2400" dirty="0" smtClean="0"/>
              <a:t>Get programs in early with several iterations if needed</a:t>
            </a:r>
          </a:p>
          <a:p>
            <a:pPr>
              <a:buNone/>
            </a:pPr>
            <a:r>
              <a:rPr lang="en-US" sz="2400" dirty="0" smtClean="0"/>
              <a:t>Reexamine study habits </a:t>
            </a:r>
          </a:p>
          <a:p>
            <a:pPr lvl="1">
              <a:buNone/>
            </a:pPr>
            <a:r>
              <a:rPr lang="en-US" sz="2000" dirty="0" smtClean="0"/>
              <a:t>How many hours do you spend between classes?</a:t>
            </a:r>
          </a:p>
          <a:p>
            <a:pPr lvl="1">
              <a:buNone/>
            </a:pPr>
            <a:r>
              <a:rPr lang="en-US" sz="2000" dirty="0" smtClean="0"/>
              <a:t>Expectation: ~3 per class hour</a:t>
            </a:r>
            <a:endParaRPr lang="en-US" sz="2000" dirty="0"/>
          </a:p>
          <a:p>
            <a:pPr>
              <a:buNone/>
            </a:pPr>
            <a:r>
              <a:rPr lang="en-US" sz="2400" dirty="0" smtClean="0"/>
              <a:t>See me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A on final == A in course</a:t>
            </a:r>
          </a:p>
          <a:p>
            <a:pPr>
              <a:buNone/>
            </a:pPr>
            <a:r>
              <a:rPr lang="en-US" sz="2400" dirty="0" smtClean="0"/>
              <a:t>Last day to drop with W is October 24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CS 131Exam 1 Range: 43-98</vt:lpstr>
      <vt:lpstr>What Next</vt:lpstr>
    </vt:vector>
  </TitlesOfParts>
  <Company>wells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131Exam 1 Range: 43-98</dc:title>
  <dc:creator>carol shilepsky</dc:creator>
  <cp:lastModifiedBy>carol shilepsky</cp:lastModifiedBy>
  <cp:revision>41</cp:revision>
  <dcterms:created xsi:type="dcterms:W3CDTF">2008-10-07T19:34:30Z</dcterms:created>
  <dcterms:modified xsi:type="dcterms:W3CDTF">2008-10-08T12:23:09Z</dcterms:modified>
</cp:coreProperties>
</file>